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6"/>
  </p:notesMasterIdLst>
  <p:sldIdLst>
    <p:sldId id="256" r:id="rId5"/>
    <p:sldId id="561" r:id="rId6"/>
    <p:sldId id="316" r:id="rId7"/>
    <p:sldId id="551" r:id="rId8"/>
    <p:sldId id="562" r:id="rId9"/>
    <p:sldId id="552" r:id="rId10"/>
    <p:sldId id="553" r:id="rId11"/>
    <p:sldId id="557" r:id="rId12"/>
    <p:sldId id="559" r:id="rId13"/>
    <p:sldId id="560" r:id="rId14"/>
    <p:sldId id="548" r:id="rId15"/>
  </p:sldIdLst>
  <p:sldSz cx="12192000" cy="6858000"/>
  <p:notesSz cx="6858000" cy="9144000"/>
  <p:embeddedFontLst>
    <p:embeddedFont>
      <p:font typeface="Aharoni" panose="02010803020104030203" pitchFamily="2" charset="-79"/>
      <p:bold r:id="rId17"/>
    </p:embeddedFont>
    <p:embeddedFont>
      <p:font typeface="Arial Black" panose="020B0A04020102020204" pitchFamily="34" charset="0"/>
      <p:bold r:id="rId18"/>
    </p:embeddedFont>
    <p:embeddedFont>
      <p:font typeface="Branding Black" panose="00000A00000000000000" charset="0"/>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Verdana" panose="020B0604030504040204" pitchFamily="34" charset="0"/>
      <p:regular r:id="rId26"/>
      <p:bold r:id="rId27"/>
      <p:italic r:id="rId28"/>
      <p:boldItalic r:id="rId29"/>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3333FF"/>
    <a:srgbClr val="E7428F"/>
    <a:srgbClr val="005CA8"/>
    <a:srgbClr val="14233C"/>
    <a:srgbClr val="00FF99"/>
    <a:srgbClr val="0000CC"/>
    <a:srgbClr val="14143C"/>
    <a:srgbClr val="FFFFFF"/>
    <a:srgbClr val="0635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196" autoAdjust="0"/>
  </p:normalViewPr>
  <p:slideViewPr>
    <p:cSldViewPr snapToGrid="0">
      <p:cViewPr varScale="1">
        <p:scale>
          <a:sx n="80" d="100"/>
          <a:sy n="80" d="100"/>
        </p:scale>
        <p:origin x="120" y="456"/>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E9325-8DA9-46CE-96CB-F32884D73040}" type="datetimeFigureOut">
              <a:rPr lang="pt-BR" smtClean="0"/>
              <a:t>20/05/2025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BF7F27-17E6-486A-807B-6CDDD6006C12}" type="slidenum">
              <a:rPr lang="pt-BR" smtClean="0"/>
              <a:t>‹nº›</a:t>
            </a:fld>
            <a:endParaRPr lang="pt-BR"/>
          </a:p>
        </p:txBody>
      </p:sp>
    </p:spTree>
    <p:extLst>
      <p:ext uri="{BB962C8B-B14F-4D97-AF65-F5344CB8AC3E}">
        <p14:creationId xmlns:p14="http://schemas.microsoft.com/office/powerpoint/2010/main" val="3379828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a:t>
            </a:fld>
            <a:endParaRPr lang="pt-BR"/>
          </a:p>
        </p:txBody>
      </p:sp>
    </p:spTree>
    <p:extLst>
      <p:ext uri="{BB962C8B-B14F-4D97-AF65-F5344CB8AC3E}">
        <p14:creationId xmlns:p14="http://schemas.microsoft.com/office/powerpoint/2010/main" val="4169425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2</a:t>
            </a:fld>
            <a:endParaRPr lang="pt-BR"/>
          </a:p>
        </p:txBody>
      </p:sp>
    </p:spTree>
    <p:extLst>
      <p:ext uri="{BB962C8B-B14F-4D97-AF65-F5344CB8AC3E}">
        <p14:creationId xmlns:p14="http://schemas.microsoft.com/office/powerpoint/2010/main" val="369652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419"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6</a:t>
            </a:fld>
            <a:endParaRPr lang="pt-BR"/>
          </a:p>
        </p:txBody>
      </p:sp>
    </p:spTree>
    <p:extLst>
      <p:ext uri="{BB962C8B-B14F-4D97-AF65-F5344CB8AC3E}">
        <p14:creationId xmlns:p14="http://schemas.microsoft.com/office/powerpoint/2010/main" val="166498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E62BDF-55A3-4359-BA31-FE5A870783B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66755FA-CE4D-4C1E-A2DB-8B523A438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7436673-EAD0-4ECD-9F10-0439BB84141A}"/>
              </a:ext>
            </a:extLst>
          </p:cNvPr>
          <p:cNvSpPr>
            <a:spLocks noGrp="1"/>
          </p:cNvSpPr>
          <p:nvPr>
            <p:ph type="dt" sz="half" idx="10"/>
          </p:nvPr>
        </p:nvSpPr>
        <p:spPr/>
        <p:txBody>
          <a:bodyPr/>
          <a:lstStyle/>
          <a:p>
            <a:fld id="{D811D2C6-0C19-402A-B6FC-03CA42DF813C}" type="datetimeFigureOut">
              <a:rPr lang="pt-BR" smtClean="0"/>
              <a:t>20/05/2025</a:t>
            </a:fld>
            <a:endParaRPr lang="pt-BR"/>
          </a:p>
        </p:txBody>
      </p:sp>
      <p:sp>
        <p:nvSpPr>
          <p:cNvPr id="5" name="Espaço Reservado para Rodapé 4">
            <a:extLst>
              <a:ext uri="{FF2B5EF4-FFF2-40B4-BE49-F238E27FC236}">
                <a16:creationId xmlns:a16="http://schemas.microsoft.com/office/drawing/2014/main" id="{FC2FC3D2-526E-4C2B-865F-3445215C14B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FD8C97B-E882-4DD1-9D4A-082710D8506D}"/>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52407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ABBD3-4ADB-47C2-ACCE-C2C4A14E510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6386541-0DA2-433C-8B93-B6F82AD13FD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8DDCCF4-C36D-4AB0-B312-FD43FE5AF492}"/>
              </a:ext>
            </a:extLst>
          </p:cNvPr>
          <p:cNvSpPr>
            <a:spLocks noGrp="1"/>
          </p:cNvSpPr>
          <p:nvPr>
            <p:ph type="dt" sz="half" idx="10"/>
          </p:nvPr>
        </p:nvSpPr>
        <p:spPr/>
        <p:txBody>
          <a:bodyPr/>
          <a:lstStyle/>
          <a:p>
            <a:fld id="{D811D2C6-0C19-402A-B6FC-03CA42DF813C}" type="datetimeFigureOut">
              <a:rPr lang="pt-BR" smtClean="0"/>
              <a:t>20/05/2025</a:t>
            </a:fld>
            <a:endParaRPr lang="pt-BR"/>
          </a:p>
        </p:txBody>
      </p:sp>
      <p:sp>
        <p:nvSpPr>
          <p:cNvPr id="5" name="Espaço Reservado para Rodapé 4">
            <a:extLst>
              <a:ext uri="{FF2B5EF4-FFF2-40B4-BE49-F238E27FC236}">
                <a16:creationId xmlns:a16="http://schemas.microsoft.com/office/drawing/2014/main" id="{AA0D0A6B-71DF-4DF7-9DDB-85AD33E148D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388E9C3-E0FA-408B-BA96-FC61415C3D2A}"/>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317182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151F0B3-9322-40CD-A0D6-06C5123A413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419A878F-C9A0-47F4-BBC6-725E9B6799AC}"/>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9A7D25A-E614-471D-85C8-F8EC1CCAC285}"/>
              </a:ext>
            </a:extLst>
          </p:cNvPr>
          <p:cNvSpPr>
            <a:spLocks noGrp="1"/>
          </p:cNvSpPr>
          <p:nvPr>
            <p:ph type="dt" sz="half" idx="10"/>
          </p:nvPr>
        </p:nvSpPr>
        <p:spPr/>
        <p:txBody>
          <a:bodyPr/>
          <a:lstStyle/>
          <a:p>
            <a:fld id="{D811D2C6-0C19-402A-B6FC-03CA42DF813C}" type="datetimeFigureOut">
              <a:rPr lang="pt-BR" smtClean="0"/>
              <a:t>20/05/2025</a:t>
            </a:fld>
            <a:endParaRPr lang="pt-BR"/>
          </a:p>
        </p:txBody>
      </p:sp>
      <p:sp>
        <p:nvSpPr>
          <p:cNvPr id="5" name="Espaço Reservado para Rodapé 4">
            <a:extLst>
              <a:ext uri="{FF2B5EF4-FFF2-40B4-BE49-F238E27FC236}">
                <a16:creationId xmlns:a16="http://schemas.microsoft.com/office/drawing/2014/main" id="{7EE81F79-DF67-42CB-9203-6B07D1FF242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1DEDA0E-35E4-40CC-A120-47D810AF9E50}"/>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351449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2B4F5-F576-4336-AB2C-79756B59EF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D9EB364-8B5D-498F-AA08-28AC6DDFA38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4C703B3-D1A9-4247-A00F-3B2728F6F664}"/>
              </a:ext>
            </a:extLst>
          </p:cNvPr>
          <p:cNvSpPr>
            <a:spLocks noGrp="1"/>
          </p:cNvSpPr>
          <p:nvPr>
            <p:ph type="dt" sz="half" idx="10"/>
          </p:nvPr>
        </p:nvSpPr>
        <p:spPr/>
        <p:txBody>
          <a:bodyPr/>
          <a:lstStyle/>
          <a:p>
            <a:fld id="{D811D2C6-0C19-402A-B6FC-03CA42DF813C}" type="datetimeFigureOut">
              <a:rPr lang="pt-BR" smtClean="0"/>
              <a:t>20/05/2025</a:t>
            </a:fld>
            <a:endParaRPr lang="pt-BR"/>
          </a:p>
        </p:txBody>
      </p:sp>
      <p:sp>
        <p:nvSpPr>
          <p:cNvPr id="5" name="Espaço Reservado para Rodapé 4">
            <a:extLst>
              <a:ext uri="{FF2B5EF4-FFF2-40B4-BE49-F238E27FC236}">
                <a16:creationId xmlns:a16="http://schemas.microsoft.com/office/drawing/2014/main" id="{22F5DB94-B547-4728-AC1C-E53065D2B2F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2EA2F54-2E27-4953-BACE-AE13B0E2F630}"/>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177322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EB7F82-3D00-4F26-8981-57D79D7C956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3A372C0-6A2C-432B-9089-477965669D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F444E79C-E377-4DA2-809C-2DD4804949F7}"/>
              </a:ext>
            </a:extLst>
          </p:cNvPr>
          <p:cNvSpPr>
            <a:spLocks noGrp="1"/>
          </p:cNvSpPr>
          <p:nvPr>
            <p:ph type="dt" sz="half" idx="10"/>
          </p:nvPr>
        </p:nvSpPr>
        <p:spPr/>
        <p:txBody>
          <a:bodyPr/>
          <a:lstStyle/>
          <a:p>
            <a:fld id="{D811D2C6-0C19-402A-B6FC-03CA42DF813C}" type="datetimeFigureOut">
              <a:rPr lang="pt-BR" smtClean="0"/>
              <a:t>20/05/2025</a:t>
            </a:fld>
            <a:endParaRPr lang="pt-BR"/>
          </a:p>
        </p:txBody>
      </p:sp>
      <p:sp>
        <p:nvSpPr>
          <p:cNvPr id="5" name="Espaço Reservado para Rodapé 4">
            <a:extLst>
              <a:ext uri="{FF2B5EF4-FFF2-40B4-BE49-F238E27FC236}">
                <a16:creationId xmlns:a16="http://schemas.microsoft.com/office/drawing/2014/main" id="{DECC8312-30D6-40A6-AE5E-22D0D1534F3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D2D5530-B4A4-4B7E-BE04-F268B7573069}"/>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77551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EAA91-972E-43AD-935B-FF3C50D5995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8E24CBC-A609-407D-B2EB-20429A723C45}"/>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0E39730-187A-4DC3-A51D-7C0C7F01D2A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C1C629C-E5A5-4A51-A963-0D3CDD8AFB54}"/>
              </a:ext>
            </a:extLst>
          </p:cNvPr>
          <p:cNvSpPr>
            <a:spLocks noGrp="1"/>
          </p:cNvSpPr>
          <p:nvPr>
            <p:ph type="dt" sz="half" idx="10"/>
          </p:nvPr>
        </p:nvSpPr>
        <p:spPr/>
        <p:txBody>
          <a:bodyPr/>
          <a:lstStyle/>
          <a:p>
            <a:fld id="{D811D2C6-0C19-402A-B6FC-03CA42DF813C}" type="datetimeFigureOut">
              <a:rPr lang="pt-BR" smtClean="0"/>
              <a:t>20/05/2025</a:t>
            </a:fld>
            <a:endParaRPr lang="pt-BR"/>
          </a:p>
        </p:txBody>
      </p:sp>
      <p:sp>
        <p:nvSpPr>
          <p:cNvPr id="6" name="Espaço Reservado para Rodapé 5">
            <a:extLst>
              <a:ext uri="{FF2B5EF4-FFF2-40B4-BE49-F238E27FC236}">
                <a16:creationId xmlns:a16="http://schemas.microsoft.com/office/drawing/2014/main" id="{73A29704-CF6F-4C1C-8121-F60577AAF67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204E341-3670-4B07-93A9-D98AC0BDBDD2}"/>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1338948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65CFC-6AAC-40F7-A918-5854BFFC8264}"/>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9FDA649A-2E95-478C-A5A1-722AA7A0B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AF3F62C3-8649-4D0B-B304-2947739B4C2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0198DCF-49F7-4573-89EE-9E805C709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AAB5089-9445-4E46-814C-10BAC4C5044F}"/>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CF16FB-52AB-47A5-90F8-0005AFA92F11}"/>
              </a:ext>
            </a:extLst>
          </p:cNvPr>
          <p:cNvSpPr>
            <a:spLocks noGrp="1"/>
          </p:cNvSpPr>
          <p:nvPr>
            <p:ph type="dt" sz="half" idx="10"/>
          </p:nvPr>
        </p:nvSpPr>
        <p:spPr/>
        <p:txBody>
          <a:bodyPr/>
          <a:lstStyle/>
          <a:p>
            <a:fld id="{D811D2C6-0C19-402A-B6FC-03CA42DF813C}" type="datetimeFigureOut">
              <a:rPr lang="pt-BR" smtClean="0"/>
              <a:t>20/05/2025</a:t>
            </a:fld>
            <a:endParaRPr lang="pt-BR"/>
          </a:p>
        </p:txBody>
      </p:sp>
      <p:sp>
        <p:nvSpPr>
          <p:cNvPr id="8" name="Espaço Reservado para Rodapé 7">
            <a:extLst>
              <a:ext uri="{FF2B5EF4-FFF2-40B4-BE49-F238E27FC236}">
                <a16:creationId xmlns:a16="http://schemas.microsoft.com/office/drawing/2014/main" id="{C646CDFE-9004-47E6-A90F-2D8FA4CAF07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EF2D4C0-ACC1-495C-A975-3EC3663D563A}"/>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891295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F23C3-2049-4956-902E-96979F19A358}"/>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5102D2F5-936E-47EF-B814-EC21D0136394}"/>
              </a:ext>
            </a:extLst>
          </p:cNvPr>
          <p:cNvSpPr>
            <a:spLocks noGrp="1"/>
          </p:cNvSpPr>
          <p:nvPr>
            <p:ph type="dt" sz="half" idx="10"/>
          </p:nvPr>
        </p:nvSpPr>
        <p:spPr/>
        <p:txBody>
          <a:bodyPr/>
          <a:lstStyle/>
          <a:p>
            <a:fld id="{D811D2C6-0C19-402A-B6FC-03CA42DF813C}" type="datetimeFigureOut">
              <a:rPr lang="pt-BR" smtClean="0"/>
              <a:t>20/05/2025</a:t>
            </a:fld>
            <a:endParaRPr lang="pt-BR"/>
          </a:p>
        </p:txBody>
      </p:sp>
      <p:sp>
        <p:nvSpPr>
          <p:cNvPr id="4" name="Espaço Reservado para Rodapé 3">
            <a:extLst>
              <a:ext uri="{FF2B5EF4-FFF2-40B4-BE49-F238E27FC236}">
                <a16:creationId xmlns:a16="http://schemas.microsoft.com/office/drawing/2014/main" id="{A63F4FC0-4572-49B8-BA7B-0A4E429C3026}"/>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C829344-4808-4C1A-9050-839C50AFD71C}"/>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837636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A0CC7297-4CB5-43CC-A966-E66AA7E8676B}"/>
              </a:ext>
            </a:extLst>
          </p:cNvPr>
          <p:cNvSpPr>
            <a:spLocks noGrp="1"/>
          </p:cNvSpPr>
          <p:nvPr>
            <p:ph type="dt" sz="half" idx="10"/>
          </p:nvPr>
        </p:nvSpPr>
        <p:spPr/>
        <p:txBody>
          <a:bodyPr/>
          <a:lstStyle/>
          <a:p>
            <a:fld id="{D811D2C6-0C19-402A-B6FC-03CA42DF813C}" type="datetimeFigureOut">
              <a:rPr lang="pt-BR" smtClean="0"/>
              <a:t>20/05/2025</a:t>
            </a:fld>
            <a:endParaRPr lang="pt-BR"/>
          </a:p>
        </p:txBody>
      </p:sp>
      <p:sp>
        <p:nvSpPr>
          <p:cNvPr id="3" name="Espaço Reservado para Rodapé 2">
            <a:extLst>
              <a:ext uri="{FF2B5EF4-FFF2-40B4-BE49-F238E27FC236}">
                <a16:creationId xmlns:a16="http://schemas.microsoft.com/office/drawing/2014/main" id="{884364DA-502F-4EC2-A1D3-BD6E92B184E1}"/>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76589A4-E47B-49F0-AA39-436597167CF5}"/>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1902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DA515-43EF-43CF-8E42-5F33E40AB7A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C761A49-343C-43CA-BB81-D49E53738C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AC5682B4-8B98-4DB7-85BB-EA8DB8CD4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39E9BBA-C075-4623-AB75-D291775849CD}"/>
              </a:ext>
            </a:extLst>
          </p:cNvPr>
          <p:cNvSpPr>
            <a:spLocks noGrp="1"/>
          </p:cNvSpPr>
          <p:nvPr>
            <p:ph type="dt" sz="half" idx="10"/>
          </p:nvPr>
        </p:nvSpPr>
        <p:spPr/>
        <p:txBody>
          <a:bodyPr/>
          <a:lstStyle/>
          <a:p>
            <a:fld id="{D811D2C6-0C19-402A-B6FC-03CA42DF813C}" type="datetimeFigureOut">
              <a:rPr lang="pt-BR" smtClean="0"/>
              <a:t>20/05/2025</a:t>
            </a:fld>
            <a:endParaRPr lang="pt-BR"/>
          </a:p>
        </p:txBody>
      </p:sp>
      <p:sp>
        <p:nvSpPr>
          <p:cNvPr id="6" name="Espaço Reservado para Rodapé 5">
            <a:extLst>
              <a:ext uri="{FF2B5EF4-FFF2-40B4-BE49-F238E27FC236}">
                <a16:creationId xmlns:a16="http://schemas.microsoft.com/office/drawing/2014/main" id="{6BF9C316-E81A-46C8-9C6A-904DEBD6F38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951C8F5-E3ED-461E-9FE9-B58E2C444164}"/>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47338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E232B-D5E6-4D1F-9B63-C8BA5073AC2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2495430-687C-4BEC-B052-693A7F3721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E3F74E9-A123-48F0-93EA-D084BBABC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2852C1B-FAA1-440A-89BC-EBC619598C6A}"/>
              </a:ext>
            </a:extLst>
          </p:cNvPr>
          <p:cNvSpPr>
            <a:spLocks noGrp="1"/>
          </p:cNvSpPr>
          <p:nvPr>
            <p:ph type="dt" sz="half" idx="10"/>
          </p:nvPr>
        </p:nvSpPr>
        <p:spPr/>
        <p:txBody>
          <a:bodyPr/>
          <a:lstStyle/>
          <a:p>
            <a:fld id="{D811D2C6-0C19-402A-B6FC-03CA42DF813C}" type="datetimeFigureOut">
              <a:rPr lang="pt-BR" smtClean="0"/>
              <a:t>20/05/2025</a:t>
            </a:fld>
            <a:endParaRPr lang="pt-BR"/>
          </a:p>
        </p:txBody>
      </p:sp>
      <p:sp>
        <p:nvSpPr>
          <p:cNvPr id="6" name="Espaço Reservado para Rodapé 5">
            <a:extLst>
              <a:ext uri="{FF2B5EF4-FFF2-40B4-BE49-F238E27FC236}">
                <a16:creationId xmlns:a16="http://schemas.microsoft.com/office/drawing/2014/main" id="{6F1B23D3-7B13-4A89-90D9-CA9426DE4BF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32D7791-FAE3-445A-BE6D-F96A2DF16BC5}"/>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64078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4437514-29E1-4584-9726-F84BB3B905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B81F8FE-BF05-42FE-8B1E-007684C321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337ED45-0F6A-4268-8038-905D90C3B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1D2C6-0C19-402A-B6FC-03CA42DF813C}" type="datetimeFigureOut">
              <a:rPr lang="pt-BR" smtClean="0"/>
              <a:t>20/05/2025</a:t>
            </a:fld>
            <a:endParaRPr lang="pt-BR"/>
          </a:p>
        </p:txBody>
      </p:sp>
      <p:sp>
        <p:nvSpPr>
          <p:cNvPr id="5" name="Espaço Reservado para Rodapé 4">
            <a:extLst>
              <a:ext uri="{FF2B5EF4-FFF2-40B4-BE49-F238E27FC236}">
                <a16:creationId xmlns:a16="http://schemas.microsoft.com/office/drawing/2014/main" id="{EEBE3C11-BBE0-4DD0-B0F8-9CE7F5C405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E0BBF59-9448-4D5E-8ABB-608DFDEFFB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69A22-6C8A-4A08-A396-F88B819753A7}" type="slidenum">
              <a:rPr lang="pt-BR" smtClean="0"/>
              <a:t>‹nº›</a:t>
            </a:fld>
            <a:endParaRPr lang="pt-BR"/>
          </a:p>
        </p:txBody>
      </p:sp>
    </p:spTree>
    <p:extLst>
      <p:ext uri="{BB962C8B-B14F-4D97-AF65-F5344CB8AC3E}">
        <p14:creationId xmlns:p14="http://schemas.microsoft.com/office/powerpoint/2010/main" val="3983860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14"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Grp="1" noRot="1" noChangeAspect="1" noMove="1" noResize="1" noEditPoints="1" noAdjustHandles="1" noChangeArrowheads="1" noChangeShapeType="1" noCrop="1"/>
          </p:cNvPicPr>
          <p:nvPr/>
        </p:nvPicPr>
        <p:blipFill>
          <a:blip r:embed="rId5" cstate="email">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a:ext>
            </a:extLst>
          </a:blip>
          <a:stretch>
            <a:fillRect/>
          </a:stretch>
        </p:blipFill>
        <p:spPr>
          <a:xfrm>
            <a:off x="30835" y="-4373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31290" y="964986"/>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1083" y="11399"/>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1641231" y="1952583"/>
            <a:ext cx="9848130" cy="2862322"/>
          </a:xfrm>
          <a:prstGeom prst="rect">
            <a:avLst/>
          </a:prstGeom>
          <a:noFill/>
        </p:spPr>
        <p:txBody>
          <a:bodyPr wrap="square" rtlCol="0">
            <a:spAutoFit/>
          </a:bodyPr>
          <a:lstStyle/>
          <a:p>
            <a:pPr algn="ctr"/>
            <a:r>
              <a:rPr lang="pt-BR" sz="6000" b="1" dirty="0">
                <a:ln>
                  <a:solidFill>
                    <a:schemeClr val="tx1"/>
                  </a:solidFill>
                </a:ln>
                <a:solidFill>
                  <a:schemeClr val="bg1"/>
                </a:solidFill>
                <a:latin typeface="Branding Black" panose="00000A00000000000000" pitchFamily="50" charset="0"/>
              </a:rPr>
              <a:t>SISTEMA DE GERENCIAMENTO DE ESTOQUE DE HARDWARE</a:t>
            </a: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24350" y="454039"/>
            <a:ext cx="404970" cy="1099553"/>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1641230" y="1830152"/>
            <a:ext cx="9856671" cy="30014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1139345" y="52529"/>
            <a:ext cx="360125" cy="4779072"/>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639AC20-D6DF-9838-26A6-06F2461FE7CF}"/>
              </a:ext>
            </a:extLst>
          </p:cNvPr>
          <p:cNvSpPr txBox="1"/>
          <p:nvPr/>
        </p:nvSpPr>
        <p:spPr>
          <a:xfrm>
            <a:off x="240417" y="6002487"/>
            <a:ext cx="3231220" cy="584775"/>
          </a:xfrm>
          <a:prstGeom prst="rect">
            <a:avLst/>
          </a:prstGeom>
          <a:noFill/>
        </p:spPr>
        <p:txBody>
          <a:bodyPr wrap="square" rtlCol="0">
            <a:spAutoFit/>
          </a:bodyPr>
          <a:lstStyle/>
          <a:p>
            <a:pPr algn="just"/>
            <a:r>
              <a:rPr lang="pt-BR" sz="3200" b="1" dirty="0">
                <a:ln>
                  <a:solidFill>
                    <a:srgbClr val="002060"/>
                  </a:solidFill>
                </a:ln>
                <a:solidFill>
                  <a:schemeClr val="bg1"/>
                </a:solidFill>
                <a:latin typeface="Branding Black" panose="00000A00000000000000" pitchFamily="50" charset="0"/>
              </a:rPr>
              <a:t>Prof. Sergio Luiz</a:t>
            </a:r>
          </a:p>
        </p:txBody>
      </p:sp>
      <p:grpSp>
        <p:nvGrpSpPr>
          <p:cNvPr id="14" name="Agrupar 13">
            <a:extLst>
              <a:ext uri="{FF2B5EF4-FFF2-40B4-BE49-F238E27FC236}">
                <a16:creationId xmlns:a16="http://schemas.microsoft.com/office/drawing/2014/main" id="{84BE00B7-45F4-6CE4-B171-F47517ABD2CD}"/>
              </a:ext>
            </a:extLst>
          </p:cNvPr>
          <p:cNvGrpSpPr/>
          <p:nvPr/>
        </p:nvGrpSpPr>
        <p:grpSpPr>
          <a:xfrm>
            <a:off x="6001019" y="5840400"/>
            <a:ext cx="6096000" cy="1127121"/>
            <a:chOff x="714916" y="6184918"/>
            <a:chExt cx="6096000" cy="1127121"/>
          </a:xfrm>
        </p:grpSpPr>
        <p:grpSp>
          <p:nvGrpSpPr>
            <p:cNvPr id="13" name="Agrupar 12">
              <a:extLst>
                <a:ext uri="{FF2B5EF4-FFF2-40B4-BE49-F238E27FC236}">
                  <a16:creationId xmlns:a16="http://schemas.microsoft.com/office/drawing/2014/main" id="{741A1557-6D28-2FF9-7557-C160ED235D4C}"/>
                </a:ext>
              </a:extLst>
            </p:cNvPr>
            <p:cNvGrpSpPr/>
            <p:nvPr/>
          </p:nvGrpSpPr>
          <p:grpSpPr>
            <a:xfrm>
              <a:off x="4507903" y="6184918"/>
              <a:ext cx="2133600" cy="1127121"/>
              <a:chOff x="11316237" y="4704108"/>
              <a:chExt cx="2133600" cy="1127121"/>
            </a:xfrm>
          </p:grpSpPr>
          <p:sp>
            <p:nvSpPr>
              <p:cNvPr id="10" name="Retângulo 9">
                <a:extLst>
                  <a:ext uri="{FF2B5EF4-FFF2-40B4-BE49-F238E27FC236}">
                    <a16:creationId xmlns:a16="http://schemas.microsoft.com/office/drawing/2014/main" id="{B79AF74E-23E7-CC04-7147-EF32507A0548}"/>
                  </a:ext>
                </a:extLst>
              </p:cNvPr>
              <p:cNvSpPr/>
              <p:nvPr/>
            </p:nvSpPr>
            <p:spPr>
              <a:xfrm>
                <a:off x="11411888" y="5024846"/>
                <a:ext cx="1909150" cy="4856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FIESC">
                <a:extLst>
                  <a:ext uri="{FF2B5EF4-FFF2-40B4-BE49-F238E27FC236}">
                    <a16:creationId xmlns:a16="http://schemas.microsoft.com/office/drawing/2014/main" id="{F69147E4-F541-C503-7CDA-10142697A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6237" y="4704108"/>
                <a:ext cx="2133600" cy="1127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Agrupar 11">
              <a:extLst>
                <a:ext uri="{FF2B5EF4-FFF2-40B4-BE49-F238E27FC236}">
                  <a16:creationId xmlns:a16="http://schemas.microsoft.com/office/drawing/2014/main" id="{BE9F89A4-E230-578B-02A3-8F02DE4AFF8F}"/>
                </a:ext>
              </a:extLst>
            </p:cNvPr>
            <p:cNvGrpSpPr/>
            <p:nvPr/>
          </p:nvGrpSpPr>
          <p:grpSpPr>
            <a:xfrm>
              <a:off x="714916" y="6969796"/>
              <a:ext cx="6096000" cy="276999"/>
              <a:chOff x="7167967" y="7007403"/>
              <a:chExt cx="6096000" cy="276999"/>
            </a:xfrm>
          </p:grpSpPr>
          <p:sp>
            <p:nvSpPr>
              <p:cNvPr id="7" name="Retângulo 6">
                <a:extLst>
                  <a:ext uri="{FF2B5EF4-FFF2-40B4-BE49-F238E27FC236}">
                    <a16:creationId xmlns:a16="http://schemas.microsoft.com/office/drawing/2014/main" id="{53DD76F8-FEDE-0490-8FD6-FC99520FA603}"/>
                  </a:ext>
                </a:extLst>
              </p:cNvPr>
              <p:cNvSpPr/>
              <p:nvPr/>
            </p:nvSpPr>
            <p:spPr>
              <a:xfrm>
                <a:off x="7167967" y="7054587"/>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sp>
            <p:nvSpPr>
              <p:cNvPr id="9" name="CaixaDeTexto 8">
                <a:extLst>
                  <a:ext uri="{FF2B5EF4-FFF2-40B4-BE49-F238E27FC236}">
                    <a16:creationId xmlns:a16="http://schemas.microsoft.com/office/drawing/2014/main" id="{646A4467-A1FC-CB2D-A849-25EA6842EE93}"/>
                  </a:ext>
                </a:extLst>
              </p:cNvPr>
              <p:cNvSpPr txBox="1"/>
              <p:nvPr/>
            </p:nvSpPr>
            <p:spPr>
              <a:xfrm>
                <a:off x="11239794" y="7007403"/>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grpSp>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4098" y="449246"/>
            <a:ext cx="733425" cy="514350"/>
          </a:xfrm>
          <a:prstGeom prst="rect">
            <a:avLst/>
          </a:prstGeom>
        </p:spPr>
      </p:pic>
    </p:spTree>
    <p:extLst>
      <p:ext uri="{BB962C8B-B14F-4D97-AF65-F5344CB8AC3E}">
        <p14:creationId xmlns:p14="http://schemas.microsoft.com/office/powerpoint/2010/main" val="237449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450B366E-ADF9-41FB-D956-C09E85EEAAD6}"/>
              </a:ext>
            </a:extLst>
          </p:cNvPr>
          <p:cNvSpPr txBox="1"/>
          <p:nvPr/>
        </p:nvSpPr>
        <p:spPr>
          <a:xfrm>
            <a:off x="615428" y="1877856"/>
            <a:ext cx="11121284" cy="2062103"/>
          </a:xfrm>
          <a:prstGeom prst="rect">
            <a:avLst/>
          </a:prstGeom>
          <a:noFill/>
        </p:spPr>
        <p:txBody>
          <a:bodyPr wrap="square" rtlCol="0">
            <a:spAutoFit/>
          </a:bodyPr>
          <a:lstStyle/>
          <a:p>
            <a:pPr algn="ctr"/>
            <a:r>
              <a:rPr lang="pt-BR" sz="3200" b="1" dirty="0">
                <a:ln>
                  <a:solidFill>
                    <a:sysClr val="windowText" lastClr="000000"/>
                  </a:solidFill>
                </a:ln>
                <a:solidFill>
                  <a:srgbClr val="FF0000"/>
                </a:solidFill>
                <a:latin typeface="Verdana" panose="020B0604030504040204" pitchFamily="34" charset="0"/>
                <a:ea typeface="Verdana" panose="020B0604030504040204" pitchFamily="34" charset="0"/>
              </a:rPr>
              <a:t>AGRADECIMENTOS</a:t>
            </a:r>
          </a:p>
          <a:p>
            <a:pPr algn="ctr"/>
            <a:endParaRPr lang="pt-BR" sz="3200" dirty="0">
              <a:latin typeface="Verdana" panose="020B0604030504040204" pitchFamily="34" charset="0"/>
              <a:ea typeface="Verdana" panose="020B0604030504040204" pitchFamily="34" charset="0"/>
            </a:endParaRPr>
          </a:p>
          <a:p>
            <a:pPr marL="457200" indent="-457200">
              <a:buFont typeface="Wingdings" panose="05000000000000000000" pitchFamily="2" charset="2"/>
              <a:buChar char="Ø"/>
            </a:pPr>
            <a:r>
              <a:rPr lang="pt-BR" sz="3200" dirty="0">
                <a:latin typeface="Verdana" panose="020B0604030504040204" pitchFamily="34" charset="0"/>
                <a:ea typeface="Verdana" panose="020B0604030504040204" pitchFamily="34" charset="0"/>
              </a:rPr>
              <a:t>Apenas se houver!</a:t>
            </a:r>
          </a:p>
          <a:p>
            <a:pPr marL="457200" indent="-457200">
              <a:buFont typeface="Wingdings" panose="05000000000000000000" pitchFamily="2" charset="2"/>
              <a:buChar char="Ø"/>
            </a:pPr>
            <a:r>
              <a:rPr lang="pt-BR" sz="3200" dirty="0">
                <a:latin typeface="Verdana" panose="020B0604030504040204" pitchFamily="34" charset="0"/>
                <a:ea typeface="Verdana" panose="020B0604030504040204" pitchFamily="34" charset="0"/>
              </a:rPr>
              <a:t>Não obrigatório.</a:t>
            </a:r>
          </a:p>
        </p:txBody>
      </p:sp>
    </p:spTree>
    <p:extLst>
      <p:ext uri="{BB962C8B-B14F-4D97-AF65-F5344CB8AC3E}">
        <p14:creationId xmlns:p14="http://schemas.microsoft.com/office/powerpoint/2010/main" val="855279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sp>
        <p:nvSpPr>
          <p:cNvPr id="10" name="CaixaDeTexto 9">
            <a:extLst>
              <a:ext uri="{FF2B5EF4-FFF2-40B4-BE49-F238E27FC236}">
                <a16:creationId xmlns:a16="http://schemas.microsoft.com/office/drawing/2014/main" id="{6DABC419-57D1-DC08-DEDD-10F41CB6B7FD}"/>
              </a:ext>
            </a:extLst>
          </p:cNvPr>
          <p:cNvSpPr txBox="1"/>
          <p:nvPr/>
        </p:nvSpPr>
        <p:spPr>
          <a:xfrm>
            <a:off x="666044" y="1898768"/>
            <a:ext cx="10859911" cy="2800767"/>
          </a:xfrm>
          <a:prstGeom prst="rect">
            <a:avLst/>
          </a:prstGeom>
          <a:noFill/>
        </p:spPr>
        <p:txBody>
          <a:bodyPr wrap="square">
            <a:spAutoFit/>
          </a:bodyPr>
          <a:lstStyle/>
          <a:p>
            <a:pPr algn="ctr"/>
            <a:r>
              <a:rPr lang="pt-BR" sz="8800" dirty="0">
                <a:latin typeface="Arial Black" panose="020B0A04020102020204" pitchFamily="34" charset="0"/>
                <a:cs typeface="Arial" panose="020B0604020202020204" pitchFamily="34" charset="0"/>
              </a:rPr>
              <a:t>FIM.</a:t>
            </a:r>
          </a:p>
          <a:p>
            <a:pPr algn="ctr"/>
            <a:r>
              <a:rPr lang="pt-BR" sz="8800" dirty="0">
                <a:latin typeface="Arial Black" panose="020B0A04020102020204" pitchFamily="34" charset="0"/>
                <a:cs typeface="Arial" panose="020B0604020202020204" pitchFamily="34" charset="0"/>
              </a:rPr>
              <a:t>OBRIGADO.</a:t>
            </a:r>
          </a:p>
        </p:txBody>
      </p:sp>
    </p:spTree>
    <p:extLst>
      <p:ext uri="{BB962C8B-B14F-4D97-AF65-F5344CB8AC3E}">
        <p14:creationId xmlns:p14="http://schemas.microsoft.com/office/powerpoint/2010/main" val="185444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14"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Grp="1" noRot="1" noChangeAspect="1" noMove="1" noResize="1" noEditPoints="1" noAdjustHandles="1" noChangeArrowheads="1" noChangeShapeType="1" noCrop="1"/>
          </p:cNvPicPr>
          <p:nvPr/>
        </p:nvPicPr>
        <p:blipFill>
          <a:blip r:embed="rId5" cstate="email">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a:ext>
            </a:extLst>
          </a:blip>
          <a:stretch>
            <a:fillRect/>
          </a:stretch>
        </p:blipFill>
        <p:spPr>
          <a:xfrm>
            <a:off x="30835" y="-4373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31290" y="964986"/>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1083" y="11399"/>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2196917" y="1805531"/>
            <a:ext cx="8745296" cy="3046988"/>
          </a:xfrm>
          <a:prstGeom prst="rect">
            <a:avLst/>
          </a:prstGeom>
          <a:noFill/>
        </p:spPr>
        <p:txBody>
          <a:bodyPr wrap="square" rtlCol="0">
            <a:spAutoFit/>
          </a:bodyPr>
          <a:lstStyle/>
          <a:p>
            <a:pPr algn="ctr"/>
            <a:r>
              <a:rPr lang="pt-BR" sz="4800" b="1" dirty="0">
                <a:ln>
                  <a:solidFill>
                    <a:schemeClr val="tx1"/>
                  </a:solidFill>
                </a:ln>
                <a:solidFill>
                  <a:schemeClr val="bg1"/>
                </a:solidFill>
                <a:latin typeface="Branding Black" panose="00000A00000000000000" pitchFamily="50" charset="0"/>
              </a:rPr>
              <a:t>KAIO MAZZA</a:t>
            </a:r>
          </a:p>
          <a:p>
            <a:pPr algn="ctr"/>
            <a:r>
              <a:rPr lang="pt-BR" sz="4800" b="1" dirty="0">
                <a:ln>
                  <a:solidFill>
                    <a:schemeClr val="tx1"/>
                  </a:solidFill>
                </a:ln>
                <a:solidFill>
                  <a:schemeClr val="bg1"/>
                </a:solidFill>
                <a:latin typeface="Branding Black" panose="00000A00000000000000" pitchFamily="50" charset="0"/>
              </a:rPr>
              <a:t>DANIEL BALERA	</a:t>
            </a:r>
          </a:p>
          <a:p>
            <a:pPr algn="ctr"/>
            <a:r>
              <a:rPr lang="pt-BR" sz="4800" b="1" dirty="0">
                <a:ln>
                  <a:solidFill>
                    <a:schemeClr val="tx1"/>
                  </a:solidFill>
                </a:ln>
                <a:solidFill>
                  <a:schemeClr val="bg1"/>
                </a:solidFill>
                <a:latin typeface="Branding Black" panose="00000A00000000000000" pitchFamily="50" charset="0"/>
              </a:rPr>
              <a:t>CAIO VINICIUS</a:t>
            </a:r>
          </a:p>
          <a:p>
            <a:pPr algn="ctr"/>
            <a:r>
              <a:rPr lang="pt-BR" sz="4800" b="1" dirty="0">
                <a:ln>
                  <a:solidFill>
                    <a:schemeClr val="tx1"/>
                  </a:solidFill>
                </a:ln>
                <a:solidFill>
                  <a:schemeClr val="bg1"/>
                </a:solidFill>
                <a:latin typeface="Branding Black" panose="00000A00000000000000" pitchFamily="50" charset="0"/>
              </a:rPr>
              <a:t>EBERTH RODRIGUES</a:t>
            </a: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24350" y="454039"/>
            <a:ext cx="404970" cy="1099553"/>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1641230" y="1830152"/>
            <a:ext cx="9856671" cy="30014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1139345" y="52529"/>
            <a:ext cx="360125" cy="4779072"/>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639AC20-D6DF-9838-26A6-06F2461FE7CF}"/>
              </a:ext>
            </a:extLst>
          </p:cNvPr>
          <p:cNvSpPr txBox="1"/>
          <p:nvPr/>
        </p:nvSpPr>
        <p:spPr>
          <a:xfrm>
            <a:off x="240417" y="6002487"/>
            <a:ext cx="3231220" cy="584775"/>
          </a:xfrm>
          <a:prstGeom prst="rect">
            <a:avLst/>
          </a:prstGeom>
          <a:noFill/>
        </p:spPr>
        <p:txBody>
          <a:bodyPr wrap="square" rtlCol="0">
            <a:spAutoFit/>
          </a:bodyPr>
          <a:lstStyle/>
          <a:p>
            <a:pPr algn="just"/>
            <a:r>
              <a:rPr lang="pt-BR" sz="3200" b="1" dirty="0">
                <a:ln>
                  <a:solidFill>
                    <a:srgbClr val="002060"/>
                  </a:solidFill>
                </a:ln>
                <a:solidFill>
                  <a:schemeClr val="bg1"/>
                </a:solidFill>
                <a:latin typeface="Branding Black" panose="00000A00000000000000" pitchFamily="50" charset="0"/>
              </a:rPr>
              <a:t>Prof. Sergio Luiz</a:t>
            </a:r>
          </a:p>
        </p:txBody>
      </p:sp>
      <p:grpSp>
        <p:nvGrpSpPr>
          <p:cNvPr id="14" name="Agrupar 13">
            <a:extLst>
              <a:ext uri="{FF2B5EF4-FFF2-40B4-BE49-F238E27FC236}">
                <a16:creationId xmlns:a16="http://schemas.microsoft.com/office/drawing/2014/main" id="{84BE00B7-45F4-6CE4-B171-F47517ABD2CD}"/>
              </a:ext>
            </a:extLst>
          </p:cNvPr>
          <p:cNvGrpSpPr/>
          <p:nvPr/>
        </p:nvGrpSpPr>
        <p:grpSpPr>
          <a:xfrm>
            <a:off x="6001019" y="5840400"/>
            <a:ext cx="6096000" cy="1127121"/>
            <a:chOff x="714916" y="6184918"/>
            <a:chExt cx="6096000" cy="1127121"/>
          </a:xfrm>
        </p:grpSpPr>
        <p:grpSp>
          <p:nvGrpSpPr>
            <p:cNvPr id="13" name="Agrupar 12">
              <a:extLst>
                <a:ext uri="{FF2B5EF4-FFF2-40B4-BE49-F238E27FC236}">
                  <a16:creationId xmlns:a16="http://schemas.microsoft.com/office/drawing/2014/main" id="{741A1557-6D28-2FF9-7557-C160ED235D4C}"/>
                </a:ext>
              </a:extLst>
            </p:cNvPr>
            <p:cNvGrpSpPr/>
            <p:nvPr/>
          </p:nvGrpSpPr>
          <p:grpSpPr>
            <a:xfrm>
              <a:off x="4507903" y="6184918"/>
              <a:ext cx="2133600" cy="1127121"/>
              <a:chOff x="11316237" y="4704108"/>
              <a:chExt cx="2133600" cy="1127121"/>
            </a:xfrm>
          </p:grpSpPr>
          <p:sp>
            <p:nvSpPr>
              <p:cNvPr id="10" name="Retângulo 9">
                <a:extLst>
                  <a:ext uri="{FF2B5EF4-FFF2-40B4-BE49-F238E27FC236}">
                    <a16:creationId xmlns:a16="http://schemas.microsoft.com/office/drawing/2014/main" id="{B79AF74E-23E7-CC04-7147-EF32507A0548}"/>
                  </a:ext>
                </a:extLst>
              </p:cNvPr>
              <p:cNvSpPr/>
              <p:nvPr/>
            </p:nvSpPr>
            <p:spPr>
              <a:xfrm>
                <a:off x="11411888" y="5024846"/>
                <a:ext cx="1909150" cy="4856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FIESC">
                <a:extLst>
                  <a:ext uri="{FF2B5EF4-FFF2-40B4-BE49-F238E27FC236}">
                    <a16:creationId xmlns:a16="http://schemas.microsoft.com/office/drawing/2014/main" id="{F69147E4-F541-C503-7CDA-10142697A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6237" y="4704108"/>
                <a:ext cx="2133600" cy="1127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Agrupar 11">
              <a:extLst>
                <a:ext uri="{FF2B5EF4-FFF2-40B4-BE49-F238E27FC236}">
                  <a16:creationId xmlns:a16="http://schemas.microsoft.com/office/drawing/2014/main" id="{BE9F89A4-E230-578B-02A3-8F02DE4AFF8F}"/>
                </a:ext>
              </a:extLst>
            </p:cNvPr>
            <p:cNvGrpSpPr/>
            <p:nvPr/>
          </p:nvGrpSpPr>
          <p:grpSpPr>
            <a:xfrm>
              <a:off x="714916" y="6969796"/>
              <a:ext cx="6096000" cy="276999"/>
              <a:chOff x="7167967" y="7007403"/>
              <a:chExt cx="6096000" cy="276999"/>
            </a:xfrm>
          </p:grpSpPr>
          <p:sp>
            <p:nvSpPr>
              <p:cNvPr id="7" name="Retângulo 6">
                <a:extLst>
                  <a:ext uri="{FF2B5EF4-FFF2-40B4-BE49-F238E27FC236}">
                    <a16:creationId xmlns:a16="http://schemas.microsoft.com/office/drawing/2014/main" id="{53DD76F8-FEDE-0490-8FD6-FC99520FA603}"/>
                  </a:ext>
                </a:extLst>
              </p:cNvPr>
              <p:cNvSpPr/>
              <p:nvPr/>
            </p:nvSpPr>
            <p:spPr>
              <a:xfrm>
                <a:off x="7167967" y="7054587"/>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sp>
            <p:nvSpPr>
              <p:cNvPr id="9" name="CaixaDeTexto 8">
                <a:extLst>
                  <a:ext uri="{FF2B5EF4-FFF2-40B4-BE49-F238E27FC236}">
                    <a16:creationId xmlns:a16="http://schemas.microsoft.com/office/drawing/2014/main" id="{646A4467-A1FC-CB2D-A849-25EA6842EE93}"/>
                  </a:ext>
                </a:extLst>
              </p:cNvPr>
              <p:cNvSpPr txBox="1"/>
              <p:nvPr/>
            </p:nvSpPr>
            <p:spPr>
              <a:xfrm>
                <a:off x="11239794" y="7007403"/>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grpSp>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4098" y="449246"/>
            <a:ext cx="733425" cy="514350"/>
          </a:xfrm>
          <a:prstGeom prst="rect">
            <a:avLst/>
          </a:prstGeom>
        </p:spPr>
      </p:pic>
      <p:sp>
        <p:nvSpPr>
          <p:cNvPr id="4" name="CaixaDeTexto 3">
            <a:extLst>
              <a:ext uri="{FF2B5EF4-FFF2-40B4-BE49-F238E27FC236}">
                <a16:creationId xmlns:a16="http://schemas.microsoft.com/office/drawing/2014/main" id="{22712184-296B-6B50-AE28-D44C66AB6108}"/>
              </a:ext>
            </a:extLst>
          </p:cNvPr>
          <p:cNvSpPr txBox="1"/>
          <p:nvPr/>
        </p:nvSpPr>
        <p:spPr>
          <a:xfrm>
            <a:off x="2984747" y="5274290"/>
            <a:ext cx="7296150" cy="938719"/>
          </a:xfrm>
          <a:prstGeom prst="rect">
            <a:avLst/>
          </a:prstGeom>
          <a:noFill/>
        </p:spPr>
        <p:txBody>
          <a:bodyPr wrap="square">
            <a:spAutoFit/>
          </a:bodyPr>
          <a:lstStyle/>
          <a:p>
            <a:pPr algn="ctr"/>
            <a:endParaRPr lang="pt-BR" sz="5500" b="1" dirty="0">
              <a:ln>
                <a:solidFill>
                  <a:schemeClr val="tx1"/>
                </a:solidFill>
              </a:ln>
              <a:solidFill>
                <a:schemeClr val="bg1"/>
              </a:solidFill>
              <a:latin typeface="Branding Black" panose="00000A00000000000000" pitchFamily="50" charset="0"/>
            </a:endParaRPr>
          </a:p>
        </p:txBody>
      </p:sp>
    </p:spTree>
    <p:extLst>
      <p:ext uri="{BB962C8B-B14F-4D97-AF65-F5344CB8AC3E}">
        <p14:creationId xmlns:p14="http://schemas.microsoft.com/office/powerpoint/2010/main" val="358404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sp>
        <p:nvSpPr>
          <p:cNvPr id="9" name="CaixaDeTexto 8">
            <a:extLst>
              <a:ext uri="{FF2B5EF4-FFF2-40B4-BE49-F238E27FC236}">
                <a16:creationId xmlns:a16="http://schemas.microsoft.com/office/drawing/2014/main" id="{C3FF65A0-369C-D42D-38F3-4267C6F783A8}"/>
              </a:ext>
            </a:extLst>
          </p:cNvPr>
          <p:cNvSpPr txBox="1"/>
          <p:nvPr/>
        </p:nvSpPr>
        <p:spPr>
          <a:xfrm>
            <a:off x="169412" y="6436585"/>
            <a:ext cx="3456512" cy="307777"/>
          </a:xfrm>
          <a:prstGeom prst="rect">
            <a:avLst/>
          </a:prstGeom>
          <a:noFill/>
        </p:spPr>
        <p:txBody>
          <a:bodyPr wrap="square" rtlCol="0">
            <a:spAutoFit/>
          </a:bodyPr>
          <a:lstStyle/>
          <a:p>
            <a:pPr algn="just"/>
            <a:r>
              <a:rPr lang="pt-BR" sz="1400" b="1" dirty="0">
                <a:solidFill>
                  <a:srgbClr val="005CA8"/>
                </a:solidFill>
                <a:latin typeface="Branding Black" panose="00000A00000000000000" pitchFamily="50" charset="0"/>
              </a:rPr>
              <a:t>Prof.s3rgio@gmail.com</a:t>
            </a:r>
          </a:p>
        </p:txBody>
      </p:sp>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613BABB8-3460-EF83-02FA-CC8B0E8815ED}"/>
              </a:ext>
            </a:extLst>
          </p:cNvPr>
          <p:cNvSpPr txBox="1"/>
          <p:nvPr/>
        </p:nvSpPr>
        <p:spPr>
          <a:xfrm>
            <a:off x="630850" y="540829"/>
            <a:ext cx="10931067" cy="1446550"/>
          </a:xfrm>
          <a:prstGeom prst="rect">
            <a:avLst/>
          </a:prstGeom>
          <a:noFill/>
        </p:spPr>
        <p:txBody>
          <a:bodyPr wrap="square" rtlCol="0">
            <a:spAutoFit/>
          </a:bodyPr>
          <a:lstStyle/>
          <a:p>
            <a:pPr algn="ctr"/>
            <a:r>
              <a:rPr lang="pt-BR" sz="4400" b="1" dirty="0">
                <a:latin typeface="Verdana" panose="020B0604030504040204" pitchFamily="34" charset="0"/>
                <a:ea typeface="Verdana" panose="020B0604030504040204" pitchFamily="34" charset="0"/>
              </a:rPr>
              <a:t>Orientações sobre a formatação dos SLIDES</a:t>
            </a:r>
          </a:p>
        </p:txBody>
      </p:sp>
      <p:sp>
        <p:nvSpPr>
          <p:cNvPr id="6" name="CaixaDeTexto 5">
            <a:extLst>
              <a:ext uri="{FF2B5EF4-FFF2-40B4-BE49-F238E27FC236}">
                <a16:creationId xmlns:a16="http://schemas.microsoft.com/office/drawing/2014/main" id="{60F62352-6B64-4B9A-C9A2-82FFFDCB1D14}"/>
              </a:ext>
            </a:extLst>
          </p:cNvPr>
          <p:cNvSpPr txBox="1"/>
          <p:nvPr/>
        </p:nvSpPr>
        <p:spPr>
          <a:xfrm>
            <a:off x="516628" y="2617051"/>
            <a:ext cx="11158743" cy="2554545"/>
          </a:xfrm>
          <a:prstGeom prst="rect">
            <a:avLst/>
          </a:prstGeom>
          <a:noFill/>
        </p:spPr>
        <p:txBody>
          <a:bodyPr wrap="square" rtlCol="0">
            <a:spAutoFit/>
          </a:bodyPr>
          <a:lstStyle/>
          <a:p>
            <a:pPr marL="457200" indent="-457200" algn="just">
              <a:buFont typeface="Wingdings" panose="05000000000000000000" pitchFamily="2" charset="2"/>
              <a:buChar char="ü"/>
            </a:pPr>
            <a:r>
              <a:rPr lang="pt-BR" sz="3200" b="1" dirty="0">
                <a:latin typeface="Verdana" panose="020B0604030504040204" pitchFamily="34" charset="0"/>
                <a:ea typeface="Verdana" panose="020B0604030504040204" pitchFamily="34" charset="0"/>
              </a:rPr>
              <a:t>Titulo</a:t>
            </a:r>
            <a:r>
              <a:rPr lang="pt-BR" sz="3200" dirty="0">
                <a:latin typeface="Verdana" panose="020B0604030504040204" pitchFamily="34" charset="0"/>
                <a:ea typeface="Verdana" panose="020B0604030504040204" pitchFamily="34" charset="0"/>
              </a:rPr>
              <a:t>  - Tamanho </a:t>
            </a:r>
            <a:r>
              <a:rPr lang="pt-BR" sz="3200" b="1" dirty="0">
                <a:latin typeface="Verdana" panose="020B0604030504040204" pitchFamily="34" charset="0"/>
                <a:ea typeface="Verdana" panose="020B0604030504040204" pitchFamily="34" charset="0"/>
              </a:rPr>
              <a:t>44</a:t>
            </a:r>
            <a:r>
              <a:rPr lang="pt-BR" sz="3200" dirty="0">
                <a:latin typeface="Verdana" panose="020B0604030504040204" pitchFamily="34" charset="0"/>
                <a:ea typeface="Verdana" panose="020B0604030504040204" pitchFamily="34" charset="0"/>
              </a:rPr>
              <a:t>, Fonte </a:t>
            </a:r>
            <a:r>
              <a:rPr lang="pt-BR" sz="3200" b="1" dirty="0">
                <a:latin typeface="Verdana" panose="020B0604030504040204" pitchFamily="34" charset="0"/>
                <a:ea typeface="Verdana" panose="020B0604030504040204" pitchFamily="34" charset="0"/>
              </a:rPr>
              <a:t>Verdana</a:t>
            </a:r>
            <a:r>
              <a:rPr lang="pt-BR" sz="3200" dirty="0">
                <a:latin typeface="Verdana" panose="020B0604030504040204" pitchFamily="34" charset="0"/>
                <a:ea typeface="Verdana" panose="020B0604030504040204" pitchFamily="34" charset="0"/>
              </a:rPr>
              <a:t>;</a:t>
            </a:r>
          </a:p>
          <a:p>
            <a:pPr marL="457200" indent="-457200" algn="just">
              <a:buFont typeface="Wingdings" panose="05000000000000000000" pitchFamily="2" charset="2"/>
              <a:buChar char="ü"/>
            </a:pPr>
            <a:r>
              <a:rPr lang="pt-BR" sz="3200" b="1" dirty="0">
                <a:latin typeface="Verdana" panose="020B0604030504040204" pitchFamily="34" charset="0"/>
                <a:ea typeface="Verdana" panose="020B0604030504040204" pitchFamily="34" charset="0"/>
              </a:rPr>
              <a:t>Texto</a:t>
            </a:r>
            <a:r>
              <a:rPr lang="pt-BR" sz="3200" dirty="0">
                <a:latin typeface="Verdana" panose="020B0604030504040204" pitchFamily="34" charset="0"/>
                <a:ea typeface="Verdana" panose="020B0604030504040204" pitchFamily="34" charset="0"/>
              </a:rPr>
              <a:t> – Tamanho </a:t>
            </a:r>
            <a:r>
              <a:rPr lang="pt-BR" sz="3200" b="1" dirty="0">
                <a:latin typeface="Verdana" panose="020B0604030504040204" pitchFamily="34" charset="0"/>
                <a:ea typeface="Verdana" panose="020B0604030504040204" pitchFamily="34" charset="0"/>
              </a:rPr>
              <a:t>32</a:t>
            </a:r>
            <a:r>
              <a:rPr lang="pt-BR" sz="3200" dirty="0">
                <a:latin typeface="Verdana" panose="020B0604030504040204" pitchFamily="34" charset="0"/>
                <a:ea typeface="Verdana" panose="020B0604030504040204" pitchFamily="34" charset="0"/>
              </a:rPr>
              <a:t> (mínimo) – Fonte </a:t>
            </a:r>
            <a:r>
              <a:rPr lang="pt-BR" sz="3200" b="1" dirty="0">
                <a:latin typeface="Verdana" panose="020B0604030504040204" pitchFamily="34" charset="0"/>
                <a:ea typeface="Verdana" panose="020B0604030504040204" pitchFamily="34" charset="0"/>
              </a:rPr>
              <a:t>Verdana</a:t>
            </a:r>
            <a:r>
              <a:rPr lang="pt-BR" sz="3200" dirty="0">
                <a:latin typeface="Verdana" panose="020B0604030504040204" pitchFamily="34" charset="0"/>
                <a:ea typeface="Verdana" panose="020B0604030504040204" pitchFamily="34" charset="0"/>
              </a:rPr>
              <a:t>;</a:t>
            </a:r>
          </a:p>
          <a:p>
            <a:pPr marL="457200" indent="-457200" algn="just">
              <a:buFont typeface="Wingdings" panose="05000000000000000000" pitchFamily="2" charset="2"/>
              <a:buChar char="ü"/>
            </a:pPr>
            <a:r>
              <a:rPr lang="pt-BR" sz="3200" b="1" dirty="0">
                <a:ln>
                  <a:solidFill>
                    <a:sysClr val="windowText" lastClr="000000"/>
                  </a:solidFill>
                </a:ln>
                <a:solidFill>
                  <a:srgbClr val="3796FF"/>
                </a:solidFill>
                <a:latin typeface="Verdana" panose="020B0604030504040204" pitchFamily="34" charset="0"/>
                <a:ea typeface="Verdana" panose="020B0604030504040204" pitchFamily="34" charset="0"/>
              </a:rPr>
              <a:t>SE</a:t>
            </a:r>
            <a:r>
              <a:rPr lang="pt-BR" sz="3200" dirty="0">
                <a:latin typeface="Verdana" panose="020B0604030504040204" pitchFamily="34" charset="0"/>
                <a:ea typeface="Verdana" panose="020B0604030504040204" pitchFamily="34" charset="0"/>
              </a:rPr>
              <a:t> fundo do SLIDE escuro, FONTE deve ser clara;</a:t>
            </a:r>
          </a:p>
          <a:p>
            <a:pPr marL="457200" indent="-457200" algn="just">
              <a:buFont typeface="Wingdings" panose="05000000000000000000" pitchFamily="2" charset="2"/>
              <a:buChar char="ü"/>
            </a:pPr>
            <a:r>
              <a:rPr lang="pt-BR" sz="3200" b="1" dirty="0">
                <a:ln>
                  <a:solidFill>
                    <a:sysClr val="windowText" lastClr="000000"/>
                  </a:solidFill>
                </a:ln>
                <a:solidFill>
                  <a:srgbClr val="FF0000"/>
                </a:solidFill>
                <a:latin typeface="Verdana" panose="020B0604030504040204" pitchFamily="34" charset="0"/>
                <a:ea typeface="Verdana" panose="020B0604030504040204" pitchFamily="34" charset="0"/>
              </a:rPr>
              <a:t>SE</a:t>
            </a:r>
            <a:r>
              <a:rPr lang="pt-BR" sz="3200" dirty="0">
                <a:latin typeface="Verdana" panose="020B0604030504040204" pitchFamily="34" charset="0"/>
                <a:ea typeface="Verdana" panose="020B0604030504040204" pitchFamily="34" charset="0"/>
              </a:rPr>
              <a:t> fundo do SLIDE claro, FONTE deve ser escura.</a:t>
            </a:r>
          </a:p>
          <a:p>
            <a:pPr marL="457200" indent="-457200" algn="just">
              <a:buFont typeface="Wingdings" panose="05000000000000000000" pitchFamily="2" charset="2"/>
              <a:buChar char="ü"/>
            </a:pPr>
            <a:r>
              <a:rPr lang="pt-BR" sz="3200" b="1" dirty="0">
                <a:ln>
                  <a:solidFill>
                    <a:sysClr val="windowText" lastClr="000000"/>
                  </a:solidFill>
                </a:ln>
                <a:solidFill>
                  <a:srgbClr val="FF0000"/>
                </a:solidFill>
                <a:latin typeface="Verdana" panose="020B0604030504040204" pitchFamily="34" charset="0"/>
                <a:ea typeface="Verdana" panose="020B0604030504040204" pitchFamily="34" charset="0"/>
              </a:rPr>
              <a:t>EVITE</a:t>
            </a:r>
            <a:r>
              <a:rPr lang="pt-BR" sz="3200" dirty="0">
                <a:latin typeface="Verdana" panose="020B0604030504040204" pitchFamily="34" charset="0"/>
                <a:ea typeface="Verdana" panose="020B0604030504040204" pitchFamily="34" charset="0"/>
              </a:rPr>
              <a:t> ANIMAÇÃO  e TRANSIÇÃO.  </a:t>
            </a:r>
          </a:p>
        </p:txBody>
      </p:sp>
    </p:spTree>
    <p:extLst>
      <p:ext uri="{BB962C8B-B14F-4D97-AF65-F5344CB8AC3E}">
        <p14:creationId xmlns:p14="http://schemas.microsoft.com/office/powerpoint/2010/main" val="234593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sp>
        <p:nvSpPr>
          <p:cNvPr id="9" name="CaixaDeTexto 8">
            <a:extLst>
              <a:ext uri="{FF2B5EF4-FFF2-40B4-BE49-F238E27FC236}">
                <a16:creationId xmlns:a16="http://schemas.microsoft.com/office/drawing/2014/main" id="{C3FF65A0-369C-D42D-38F3-4267C6F783A8}"/>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KAIO MAZZA</a:t>
            </a:r>
          </a:p>
        </p:txBody>
      </p:sp>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912766" y="759889"/>
            <a:ext cx="10366467" cy="5201424"/>
          </a:xfrm>
          <a:prstGeom prst="rect">
            <a:avLst/>
          </a:prstGeom>
          <a:noFill/>
        </p:spPr>
        <p:txBody>
          <a:bodyPr wrap="square" rtlCol="0">
            <a:spAutoFit/>
          </a:bodyPr>
          <a:lstStyle/>
          <a:p>
            <a:pPr algn="ctr"/>
            <a:r>
              <a:rPr lang="pt-BR" sz="3800" dirty="0">
                <a:latin typeface="Verdana" panose="020B0604030504040204" pitchFamily="34" charset="0"/>
                <a:ea typeface="Verdana" panose="020B0604030504040204" pitchFamily="34" charset="0"/>
              </a:rPr>
              <a:t>Tbit Manager – Estoque de Hardware</a:t>
            </a:r>
          </a:p>
          <a:p>
            <a:pPr algn="ctr"/>
            <a:endParaRPr lang="pt-BR" sz="3800" dirty="0">
              <a:latin typeface="Verdana" panose="020B0604030504040204" pitchFamily="34" charset="0"/>
              <a:ea typeface="Verdana" panose="020B0604030504040204" pitchFamily="34" charset="0"/>
            </a:endParaRPr>
          </a:p>
          <a:p>
            <a:pPr algn="ctr"/>
            <a:r>
              <a:rPr lang="pt-BR" sz="3200" dirty="0">
                <a:latin typeface="Verdana" panose="020B0604030504040204" pitchFamily="34" charset="0"/>
                <a:ea typeface="Verdana" panose="020B0604030504040204" pitchFamily="34" charset="0"/>
              </a:rPr>
              <a:t>O “Tbit Manager” é um sistema que gerencia o estoque de uma distribuidora de hardwares para empresas, lojas e etc. Nossa intenção é fazer essa ponte entre o Fornecedor e aquele que vende esses produtos, com grande custo-benefício. Ou seja, queremos ajudar e nos dispor a organizar os produtos da melhor forma possível.</a:t>
            </a:r>
          </a:p>
        </p:txBody>
      </p:sp>
    </p:spTree>
    <p:extLst>
      <p:ext uri="{BB962C8B-B14F-4D97-AF65-F5344CB8AC3E}">
        <p14:creationId xmlns:p14="http://schemas.microsoft.com/office/powerpoint/2010/main" val="1169431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6C5CF-E3C7-F701-DB28-E90FE42CF2F2}"/>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6F850F6B-34F6-535E-9771-687BDE37D3D4}"/>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EF63CA42-ACF1-1676-1CED-61338D59FC4E}"/>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DDE966A8-B7D2-966E-B718-3A710BF1A1DB}"/>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F1C1ECF8-3025-9226-261F-523F0FC2A36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FB836086-2904-EA49-8B81-7D4C0EADFE04}"/>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0A9DAA64-FB2D-7C64-1CB8-0DA633E5C1A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63F8B1D4-971C-3EE5-D361-DD416B336123}"/>
              </a:ext>
            </a:extLst>
          </p:cNvPr>
          <p:cNvSpPr txBox="1"/>
          <p:nvPr/>
        </p:nvSpPr>
        <p:spPr>
          <a:xfrm>
            <a:off x="535358" y="31704"/>
            <a:ext cx="11121284" cy="707886"/>
          </a:xfrm>
          <a:prstGeom prst="rect">
            <a:avLst/>
          </a:prstGeom>
          <a:noFill/>
        </p:spPr>
        <p:txBody>
          <a:bodyPr wrap="square" rtlCol="0">
            <a:spAutoFit/>
          </a:bodyPr>
          <a:lstStyle/>
          <a:p>
            <a:pPr algn="ctr"/>
            <a:r>
              <a:rPr lang="pt-BR" sz="4000" b="1" dirty="0">
                <a:ln>
                  <a:solidFill>
                    <a:sysClr val="windowText" lastClr="000000"/>
                  </a:solidFill>
                </a:ln>
                <a:solidFill>
                  <a:srgbClr val="3796FF"/>
                </a:solidFill>
                <a:latin typeface="Verdana" panose="020B0604030504040204" pitchFamily="34" charset="0"/>
                <a:ea typeface="Verdana" panose="020B0604030504040204" pitchFamily="34" charset="0"/>
              </a:rPr>
              <a:t>Imagem do MER</a:t>
            </a:r>
            <a:endParaRPr lang="pt-BR" sz="4000" dirty="0">
              <a:latin typeface="Verdana" panose="020B0604030504040204" pitchFamily="34" charset="0"/>
              <a:ea typeface="Verdana" panose="020B0604030504040204" pitchFamily="34" charset="0"/>
            </a:endParaRPr>
          </a:p>
        </p:txBody>
      </p:sp>
      <p:sp>
        <p:nvSpPr>
          <p:cNvPr id="2" name="CaixaDeTexto 1">
            <a:extLst>
              <a:ext uri="{FF2B5EF4-FFF2-40B4-BE49-F238E27FC236}">
                <a16:creationId xmlns:a16="http://schemas.microsoft.com/office/drawing/2014/main" id="{78FD0270-BD22-2B75-D717-B6679B8DCDFD}"/>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8" name="Imagem 7">
            <a:extLst>
              <a:ext uri="{FF2B5EF4-FFF2-40B4-BE49-F238E27FC236}">
                <a16:creationId xmlns:a16="http://schemas.microsoft.com/office/drawing/2014/main" id="{A6A905D6-D94C-4027-B63C-5290C3DDE3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295" y="692262"/>
            <a:ext cx="4588558" cy="5608858"/>
          </a:xfrm>
          <a:prstGeom prst="rect">
            <a:avLst/>
          </a:prstGeom>
        </p:spPr>
      </p:pic>
    </p:spTree>
    <p:extLst>
      <p:ext uri="{BB962C8B-B14F-4D97-AF65-F5344CB8AC3E}">
        <p14:creationId xmlns:p14="http://schemas.microsoft.com/office/powerpoint/2010/main" val="1601926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B0BFF9FC-13A5-2497-E5D0-DB508CE1327B}"/>
              </a:ext>
            </a:extLst>
          </p:cNvPr>
          <p:cNvSpPr txBox="1"/>
          <p:nvPr/>
        </p:nvSpPr>
        <p:spPr>
          <a:xfrm>
            <a:off x="535358" y="111451"/>
            <a:ext cx="11121284" cy="707886"/>
          </a:xfrm>
          <a:prstGeom prst="rect">
            <a:avLst/>
          </a:prstGeom>
          <a:noFill/>
        </p:spPr>
        <p:txBody>
          <a:bodyPr wrap="square" rtlCol="0">
            <a:spAutoFit/>
          </a:bodyPr>
          <a:lstStyle/>
          <a:p>
            <a:pPr algn="ctr"/>
            <a:r>
              <a:rPr lang="pt-BR" sz="4000" b="1" dirty="0">
                <a:ln>
                  <a:solidFill>
                    <a:sysClr val="windowText" lastClr="000000"/>
                  </a:solidFill>
                </a:ln>
                <a:solidFill>
                  <a:srgbClr val="00B050"/>
                </a:solidFill>
                <a:latin typeface="Verdana" panose="020B0604030504040204" pitchFamily="34" charset="0"/>
                <a:ea typeface="Verdana" panose="020B0604030504040204" pitchFamily="34" charset="0"/>
              </a:rPr>
              <a:t>Imagem do MRN</a:t>
            </a:r>
            <a:endParaRPr lang="pt-BR" sz="4000" dirty="0">
              <a:latin typeface="Verdana" panose="020B0604030504040204" pitchFamily="34" charset="0"/>
              <a:ea typeface="Verdana" panose="020B0604030504040204" pitchFamily="34" charset="0"/>
            </a:endParaRPr>
          </a:p>
        </p:txBody>
      </p:sp>
      <p:sp>
        <p:nvSpPr>
          <p:cNvPr id="2" name="CaixaDeTexto 1">
            <a:extLst>
              <a:ext uri="{FF2B5EF4-FFF2-40B4-BE49-F238E27FC236}">
                <a16:creationId xmlns:a16="http://schemas.microsoft.com/office/drawing/2014/main" id="{B63305E4-9F39-45A3-86D9-B30CE2810779}"/>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8" name="Imagem 7">
            <a:extLst>
              <a:ext uri="{FF2B5EF4-FFF2-40B4-BE49-F238E27FC236}">
                <a16:creationId xmlns:a16="http://schemas.microsoft.com/office/drawing/2014/main" id="{AF4F9E49-99A1-4667-A639-E8A7389FB2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412" y="825713"/>
            <a:ext cx="7338293" cy="5365713"/>
          </a:xfrm>
          <a:prstGeom prst="rect">
            <a:avLst/>
          </a:prstGeom>
        </p:spPr>
      </p:pic>
    </p:spTree>
    <p:extLst>
      <p:ext uri="{BB962C8B-B14F-4D97-AF65-F5344CB8AC3E}">
        <p14:creationId xmlns:p14="http://schemas.microsoft.com/office/powerpoint/2010/main" val="340332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0624C3C0-A954-5E1F-6BB9-50EF569EDAA8}"/>
              </a:ext>
            </a:extLst>
          </p:cNvPr>
          <p:cNvSpPr txBox="1"/>
          <p:nvPr/>
        </p:nvSpPr>
        <p:spPr>
          <a:xfrm>
            <a:off x="622464" y="2153558"/>
            <a:ext cx="11121284" cy="2000548"/>
          </a:xfrm>
          <a:prstGeom prst="rect">
            <a:avLst/>
          </a:prstGeom>
          <a:noFill/>
        </p:spPr>
        <p:txBody>
          <a:bodyPr wrap="square" rtlCol="0">
            <a:spAutoFit/>
          </a:bodyPr>
          <a:lstStyle/>
          <a:p>
            <a:pPr algn="ctr"/>
            <a:r>
              <a:rPr lang="pt-BR" sz="3200" b="1" dirty="0">
                <a:latin typeface="Verdana" panose="020B0604030504040204" pitchFamily="34" charset="0"/>
                <a:ea typeface="Verdana" panose="020B0604030504040204" pitchFamily="34" charset="0"/>
              </a:rPr>
              <a:t>DICIONARIO DO BANCO DE DADOS</a:t>
            </a:r>
          </a:p>
          <a:p>
            <a:pPr algn="ctr"/>
            <a:r>
              <a:rPr lang="pt-BR" sz="3200" b="1" dirty="0">
                <a:ln>
                  <a:solidFill>
                    <a:sysClr val="windowText" lastClr="000000"/>
                  </a:solidFill>
                </a:ln>
                <a:solidFill>
                  <a:srgbClr val="3796FF"/>
                </a:solidFill>
                <a:latin typeface="Verdana" panose="020B0604030504040204" pitchFamily="34" charset="0"/>
                <a:ea typeface="Verdana" panose="020B0604030504040204" pitchFamily="34" charset="0"/>
              </a:rPr>
              <a:t>Imagem</a:t>
            </a:r>
            <a:r>
              <a:rPr lang="pt-BR" sz="3200" dirty="0">
                <a:latin typeface="Verdana" panose="020B0604030504040204" pitchFamily="34" charset="0"/>
                <a:ea typeface="Verdana" panose="020B0604030504040204" pitchFamily="34" charset="0"/>
              </a:rPr>
              <a:t>;</a:t>
            </a:r>
          </a:p>
          <a:p>
            <a:pPr algn="ctr"/>
            <a:r>
              <a:rPr lang="pt-BR" sz="3200" dirty="0">
                <a:latin typeface="Verdana" panose="020B0604030504040204" pitchFamily="34" charset="0"/>
                <a:ea typeface="Verdana" panose="020B0604030504040204" pitchFamily="34" charset="0"/>
              </a:rPr>
              <a:t>Explicação sobre Ele;</a:t>
            </a:r>
          </a:p>
          <a:p>
            <a:pPr algn="ctr"/>
            <a:r>
              <a:rPr lang="pt-BR" sz="2800" dirty="0">
                <a:latin typeface="Verdana" panose="020B0604030504040204" pitchFamily="34" charset="0"/>
                <a:ea typeface="Verdana" panose="020B0604030504040204" pitchFamily="34" charset="0"/>
              </a:rPr>
              <a:t>(Os Critérios da padronização)</a:t>
            </a:r>
          </a:p>
        </p:txBody>
      </p:sp>
      <p:sp>
        <p:nvSpPr>
          <p:cNvPr id="5" name="CaixaDeTexto 4">
            <a:extLst>
              <a:ext uri="{FF2B5EF4-FFF2-40B4-BE49-F238E27FC236}">
                <a16:creationId xmlns:a16="http://schemas.microsoft.com/office/drawing/2014/main" id="{33144D98-A1BB-FD91-BE31-A074040FF5B8}"/>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spTree>
    <p:extLst>
      <p:ext uri="{BB962C8B-B14F-4D97-AF65-F5344CB8AC3E}">
        <p14:creationId xmlns:p14="http://schemas.microsoft.com/office/powerpoint/2010/main" val="1425160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7F094C35-F076-57E3-285B-9B664512718D}"/>
              </a:ext>
            </a:extLst>
          </p:cNvPr>
          <p:cNvSpPr txBox="1"/>
          <p:nvPr/>
        </p:nvSpPr>
        <p:spPr>
          <a:xfrm>
            <a:off x="622464" y="1491140"/>
            <a:ext cx="11121284" cy="4524315"/>
          </a:xfrm>
          <a:prstGeom prst="rect">
            <a:avLst/>
          </a:prstGeom>
          <a:noFill/>
        </p:spPr>
        <p:txBody>
          <a:bodyPr wrap="square" rtlCol="0">
            <a:spAutoFit/>
          </a:bodyPr>
          <a:lstStyle/>
          <a:p>
            <a:pPr marL="457200" indent="-457200" algn="just">
              <a:buFont typeface="Wingdings" panose="05000000000000000000" pitchFamily="2" charset="2"/>
              <a:buChar char="Ø"/>
            </a:pPr>
            <a:r>
              <a:rPr lang="pt-BR" sz="3200" b="1" dirty="0">
                <a:latin typeface="Verdana" panose="020B0604030504040204" pitchFamily="34" charset="0"/>
                <a:ea typeface="Verdana" panose="020B0604030504040204" pitchFamily="34" charset="0"/>
              </a:rPr>
              <a:t>Deve conter Tela de Login;</a:t>
            </a:r>
          </a:p>
          <a:p>
            <a:pPr marL="457200" indent="-457200" algn="just">
              <a:buFont typeface="Wingdings" panose="05000000000000000000" pitchFamily="2" charset="2"/>
              <a:buChar char="Ø"/>
            </a:pPr>
            <a:r>
              <a:rPr lang="pt-BR" sz="3200" b="1" dirty="0">
                <a:latin typeface="Verdana" panose="020B0604030504040204" pitchFamily="34" charset="0"/>
                <a:ea typeface="Verdana" panose="020B0604030504040204" pitchFamily="34" charset="0"/>
              </a:rPr>
              <a:t>Conexão com Banco de Dados</a:t>
            </a:r>
          </a:p>
          <a:p>
            <a:pPr marL="457200" indent="-457200" algn="just">
              <a:buFont typeface="Wingdings" panose="05000000000000000000" pitchFamily="2" charset="2"/>
              <a:buChar char="Ø"/>
            </a:pPr>
            <a:r>
              <a:rPr lang="pt-BR" sz="3200" b="1" dirty="0">
                <a:latin typeface="Verdana" panose="020B0604030504040204" pitchFamily="34" charset="0"/>
                <a:ea typeface="Verdana" panose="020B0604030504040204" pitchFamily="34" charset="0"/>
              </a:rPr>
              <a:t>Cadastrar, Pesquisar, Alterar e Excluir;</a:t>
            </a:r>
          </a:p>
          <a:p>
            <a:pPr marL="457200" indent="-457200" algn="just">
              <a:buFont typeface="Wingdings" panose="05000000000000000000" pitchFamily="2" charset="2"/>
              <a:buChar char="Ø"/>
            </a:pPr>
            <a:r>
              <a:rPr lang="pt-BR" sz="3200" b="1" dirty="0">
                <a:latin typeface="Verdana" panose="020B0604030504040204" pitchFamily="34" charset="0"/>
                <a:ea typeface="Verdana" panose="020B0604030504040204" pitchFamily="34" charset="0"/>
              </a:rPr>
              <a:t>Consulta com mínimo um JOIN;</a:t>
            </a:r>
          </a:p>
          <a:p>
            <a:pPr marL="457200" indent="-457200" algn="just">
              <a:buFont typeface="Wingdings" panose="05000000000000000000" pitchFamily="2" charset="2"/>
              <a:buChar char="Ø"/>
            </a:pPr>
            <a:r>
              <a:rPr lang="pt-BR" sz="3200" b="1" dirty="0">
                <a:latin typeface="Verdana" panose="020B0604030504040204" pitchFamily="34" charset="0"/>
                <a:ea typeface="Verdana" panose="020B0604030504040204" pitchFamily="34" charset="0"/>
              </a:rPr>
              <a:t>Exibir o dado:</a:t>
            </a:r>
          </a:p>
          <a:p>
            <a:pPr marL="1828800" lvl="3" indent="-457200" algn="just">
              <a:buFont typeface="Wingdings" panose="05000000000000000000" pitchFamily="2" charset="2"/>
              <a:buChar char="Ø"/>
            </a:pPr>
            <a:r>
              <a:rPr lang="pt-BR" sz="3200" b="1" dirty="0">
                <a:latin typeface="Verdana" panose="020B0604030504040204" pitchFamily="34" charset="0"/>
                <a:ea typeface="Verdana" panose="020B0604030504040204" pitchFamily="34" charset="0"/>
              </a:rPr>
              <a:t>Cadastrado;</a:t>
            </a:r>
          </a:p>
          <a:p>
            <a:pPr marL="1828800" lvl="3" indent="-457200" algn="just">
              <a:buFont typeface="Wingdings" panose="05000000000000000000" pitchFamily="2" charset="2"/>
              <a:buChar char="Ø"/>
            </a:pPr>
            <a:r>
              <a:rPr lang="pt-BR" sz="3200" b="1" dirty="0">
                <a:latin typeface="Verdana" panose="020B0604030504040204" pitchFamily="34" charset="0"/>
                <a:ea typeface="Verdana" panose="020B0604030504040204" pitchFamily="34" charset="0"/>
              </a:rPr>
              <a:t>Alterado;</a:t>
            </a:r>
          </a:p>
          <a:p>
            <a:pPr marL="1828800" lvl="3" indent="-457200" algn="just">
              <a:buFont typeface="Wingdings" panose="05000000000000000000" pitchFamily="2" charset="2"/>
              <a:buChar char="Ø"/>
            </a:pPr>
            <a:r>
              <a:rPr lang="pt-BR" sz="3200" b="1" dirty="0">
                <a:latin typeface="Verdana" panose="020B0604030504040204" pitchFamily="34" charset="0"/>
                <a:ea typeface="Verdana" panose="020B0604030504040204" pitchFamily="34" charset="0"/>
              </a:rPr>
              <a:t>Excluído no Banco;</a:t>
            </a:r>
          </a:p>
          <a:p>
            <a:pPr marL="457200" indent="-457200" algn="just">
              <a:buFont typeface="Wingdings" panose="05000000000000000000" pitchFamily="2" charset="2"/>
              <a:buChar char="Ø"/>
            </a:pPr>
            <a:endParaRPr lang="pt-BR" sz="3200" b="1" dirty="0">
              <a:latin typeface="Verdana" panose="020B0604030504040204" pitchFamily="34" charset="0"/>
              <a:ea typeface="Verdana" panose="020B0604030504040204" pitchFamily="34" charset="0"/>
            </a:endParaRPr>
          </a:p>
        </p:txBody>
      </p:sp>
      <p:sp>
        <p:nvSpPr>
          <p:cNvPr id="5" name="CaixaDeTexto 4">
            <a:extLst>
              <a:ext uri="{FF2B5EF4-FFF2-40B4-BE49-F238E27FC236}">
                <a16:creationId xmlns:a16="http://schemas.microsoft.com/office/drawing/2014/main" id="{80EBA633-F2F7-E9C5-1D79-CE43504632C6}"/>
              </a:ext>
            </a:extLst>
          </p:cNvPr>
          <p:cNvSpPr txBox="1"/>
          <p:nvPr/>
        </p:nvSpPr>
        <p:spPr>
          <a:xfrm>
            <a:off x="535358" y="494257"/>
            <a:ext cx="11121284" cy="707886"/>
          </a:xfrm>
          <a:prstGeom prst="rect">
            <a:avLst/>
          </a:prstGeom>
          <a:noFill/>
        </p:spPr>
        <p:txBody>
          <a:bodyPr wrap="square" rtlCol="0">
            <a:spAutoFit/>
          </a:bodyPr>
          <a:lstStyle/>
          <a:p>
            <a:pPr algn="ctr"/>
            <a:r>
              <a:rPr lang="pt-BR" sz="4000" b="1" dirty="0">
                <a:latin typeface="Verdana" panose="020B0604030504040204" pitchFamily="34" charset="0"/>
                <a:ea typeface="Verdana" panose="020B0604030504040204" pitchFamily="34" charset="0"/>
              </a:rPr>
              <a:t>APRESENTAÇÃO DO SISTEMA</a:t>
            </a:r>
          </a:p>
        </p:txBody>
      </p:sp>
      <p:sp>
        <p:nvSpPr>
          <p:cNvPr id="6" name="CaixaDeTexto 5">
            <a:extLst>
              <a:ext uri="{FF2B5EF4-FFF2-40B4-BE49-F238E27FC236}">
                <a16:creationId xmlns:a16="http://schemas.microsoft.com/office/drawing/2014/main" id="{287D6BA0-7EE9-F126-3F13-7057D03C0574}"/>
              </a:ext>
            </a:extLst>
          </p:cNvPr>
          <p:cNvSpPr txBox="1"/>
          <p:nvPr/>
        </p:nvSpPr>
        <p:spPr>
          <a:xfrm>
            <a:off x="169412" y="6436585"/>
            <a:ext cx="4391830" cy="307777"/>
          </a:xfrm>
          <a:prstGeom prst="rect">
            <a:avLst/>
          </a:prstGeom>
          <a:solidFill>
            <a:srgbClr val="FFFF00"/>
          </a:solidFill>
        </p:spPr>
        <p:txBody>
          <a:bodyPr wrap="square" rtlCol="0">
            <a:spAutoFit/>
          </a:bodyPr>
          <a:lstStyle/>
          <a:p>
            <a:pPr algn="just"/>
            <a:r>
              <a:rPr lang="pt-BR" sz="1400" b="1" dirty="0">
                <a:latin typeface="Branding Black" panose="00000A00000000000000" pitchFamily="50" charset="0"/>
              </a:rPr>
              <a:t>COLOQUE O NOME DE QUEM VAI APRESENTAR AQUI!</a:t>
            </a:r>
          </a:p>
        </p:txBody>
      </p:sp>
    </p:spTree>
    <p:extLst>
      <p:ext uri="{BB962C8B-B14F-4D97-AF65-F5344CB8AC3E}">
        <p14:creationId xmlns:p14="http://schemas.microsoft.com/office/powerpoint/2010/main" val="984659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C8510107-E3C6-DF5A-475A-F560311510F8}"/>
              </a:ext>
            </a:extLst>
          </p:cNvPr>
          <p:cNvSpPr txBox="1"/>
          <p:nvPr/>
        </p:nvSpPr>
        <p:spPr>
          <a:xfrm>
            <a:off x="535358" y="552771"/>
            <a:ext cx="11121284" cy="5386090"/>
          </a:xfrm>
          <a:prstGeom prst="rect">
            <a:avLst/>
          </a:prstGeom>
          <a:noFill/>
        </p:spPr>
        <p:txBody>
          <a:bodyPr wrap="square" rtlCol="0">
            <a:spAutoFit/>
          </a:bodyPr>
          <a:lstStyle/>
          <a:p>
            <a:pPr algn="ctr"/>
            <a:r>
              <a:rPr lang="pt-BR" sz="4400" b="1" dirty="0">
                <a:ln>
                  <a:solidFill>
                    <a:sysClr val="windowText" lastClr="000000"/>
                  </a:solidFill>
                </a:ln>
                <a:solidFill>
                  <a:srgbClr val="FF0000"/>
                </a:solidFill>
                <a:latin typeface="Verdana" panose="020B0604030504040204" pitchFamily="34" charset="0"/>
                <a:ea typeface="Verdana" panose="020B0604030504040204" pitchFamily="34" charset="0"/>
              </a:rPr>
              <a:t>CONCLUSÃO</a:t>
            </a:r>
          </a:p>
          <a:p>
            <a:pPr algn="ctr"/>
            <a:endParaRPr lang="pt-BR" sz="4400" b="1" dirty="0">
              <a:ln>
                <a:solidFill>
                  <a:sysClr val="windowText" lastClr="000000"/>
                </a:solidFill>
              </a:ln>
              <a:solidFill>
                <a:srgbClr val="FF0000"/>
              </a:solidFill>
              <a:latin typeface="Verdana" panose="020B0604030504040204" pitchFamily="34" charset="0"/>
              <a:ea typeface="Verdana" panose="020B0604030504040204" pitchFamily="34" charset="0"/>
            </a:endParaRPr>
          </a:p>
          <a:p>
            <a:pPr algn="ctr"/>
            <a:r>
              <a:rPr lang="pt-BR" sz="3200" dirty="0">
                <a:ln w="0"/>
                <a:latin typeface="Verdana" panose="020B0604030504040204" pitchFamily="34" charset="0"/>
                <a:ea typeface="Verdana" panose="020B0604030504040204" pitchFamily="34" charset="0"/>
              </a:rPr>
              <a:t>Concluímos então que, a organização de um estoque é algo fundamental para o funcionamento de uma indústria, ou no nosso caso, uma distribuidora. Então, não há nada melhor que usarmos ferramentas para nos ajudarem nisso, de forma quase automatizada. Ou seja, nas indústria atuais, a programação é parte crucial para seu funcionamento!</a:t>
            </a:r>
            <a:r>
              <a:rPr lang="pt-BR" sz="3200" dirty="0">
                <a:ln>
                  <a:solidFill>
                    <a:sysClr val="windowText" lastClr="000000"/>
                  </a:solidFill>
                </a:ln>
                <a:latin typeface="Verdana" panose="020B0604030504040204" pitchFamily="34" charset="0"/>
                <a:ea typeface="Verdana" panose="020B0604030504040204" pitchFamily="34" charset="0"/>
              </a:rPr>
              <a:t> </a:t>
            </a:r>
            <a:endParaRPr lang="pt-BR" sz="3200" dirty="0">
              <a:ln w="0"/>
              <a:latin typeface="Verdana" panose="020B0604030504040204" pitchFamily="34" charset="0"/>
              <a:ea typeface="Verdana" panose="020B0604030504040204" pitchFamily="34" charset="0"/>
            </a:endParaRPr>
          </a:p>
        </p:txBody>
      </p:sp>
      <p:sp>
        <p:nvSpPr>
          <p:cNvPr id="5" name="CaixaDeTexto 4">
            <a:extLst>
              <a:ext uri="{FF2B5EF4-FFF2-40B4-BE49-F238E27FC236}">
                <a16:creationId xmlns:a16="http://schemas.microsoft.com/office/drawing/2014/main" id="{A595D99E-C7C1-25D6-9887-62B3D08EC22E}"/>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KAIO MAZZA</a:t>
            </a:r>
          </a:p>
        </p:txBody>
      </p:sp>
    </p:spTree>
    <p:extLst>
      <p:ext uri="{BB962C8B-B14F-4D97-AF65-F5344CB8AC3E}">
        <p14:creationId xmlns:p14="http://schemas.microsoft.com/office/powerpoint/2010/main" val="43655373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f5f2b4c-ceff-48b8-acfd-b6c7cb4e26ae" xsi:nil="true"/>
    <lcf76f155ced4ddcb4097134ff3c332f xmlns="230e2427-5d80-4bd2-a9ba-53805cfde8a4">
      <Terms xmlns="http://schemas.microsoft.com/office/infopath/2007/PartnerControls"/>
    </lcf76f155ced4ddcb4097134ff3c332f>
    <SharedWithUsers xmlns="cf5f2b4c-ceff-48b8-acfd-b6c7cb4e26ae">
      <UserInfo>
        <DisplayName>Marcos Paulo Carvalho De Oliveira</DisplayName>
        <AccountId>9264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3014CAD5C0D95047AD87A6CEF9A0ED6F" ma:contentTypeVersion="11" ma:contentTypeDescription="Crie um novo documento." ma:contentTypeScope="" ma:versionID="0eaeb304f0019e33f865282dd94b7faa">
  <xsd:schema xmlns:xsd="http://www.w3.org/2001/XMLSchema" xmlns:xs="http://www.w3.org/2001/XMLSchema" xmlns:p="http://schemas.microsoft.com/office/2006/metadata/properties" xmlns:ns2="230e2427-5d80-4bd2-a9ba-53805cfde8a4" xmlns:ns3="cf5f2b4c-ceff-48b8-acfd-b6c7cb4e26ae" targetNamespace="http://schemas.microsoft.com/office/2006/metadata/properties" ma:root="true" ma:fieldsID="9583cfaf6218e9ef312e531a09f9933a" ns2:_="" ns3:_="">
    <xsd:import namespace="230e2427-5d80-4bd2-a9ba-53805cfde8a4"/>
    <xsd:import namespace="cf5f2b4c-ceff-48b8-acfd-b6c7cb4e26a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2427-5d80-4bd2-a9ba-53805cfde8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Marcações de imagem" ma:readOnly="false" ma:fieldId="{5cf76f15-5ced-4ddc-b409-7134ff3c332f}" ma:taxonomyMulti="true" ma:sspId="184c8c62-af11-4a97-95e1-881613c3960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f5f2b4c-ceff-48b8-acfd-b6c7cb4e26ae" elementFormDefault="qualified">
    <xsd:import namespace="http://schemas.microsoft.com/office/2006/documentManagement/types"/>
    <xsd:import namespace="http://schemas.microsoft.com/office/infopath/2007/PartnerControls"/>
    <xsd:element name="SharedWithUsers" ma:index="10" nillable="true" ma:displayName="Compartilhado com"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TaxCatchAll" ma:index="18" nillable="true" ma:displayName="Coluna Global de Taxonomia" ma:hidden="true" ma:list="{1a311de7-e6e4-47ae-b214-720c4e04d295}" ma:internalName="TaxCatchAll" ma:showField="CatchAllData" ma:web="cf5f2b4c-ceff-48b8-acfd-b6c7cb4e26a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5A2D76-B89D-43D9-81CC-F73DB603259F}">
  <ds:schemaRefs>
    <ds:schemaRef ds:uri="http://schemas.microsoft.com/office/infopath/2007/PartnerControls"/>
    <ds:schemaRef ds:uri="http://purl.org/dc/elements/1.1/"/>
    <ds:schemaRef ds:uri="http://purl.org/dc/terms/"/>
    <ds:schemaRef ds:uri="http://www.w3.org/XML/1998/namespace"/>
    <ds:schemaRef ds:uri="230e2427-5d80-4bd2-a9ba-53805cfde8a4"/>
    <ds:schemaRef ds:uri="http://schemas.microsoft.com/office/2006/documentManagement/types"/>
    <ds:schemaRef ds:uri="http://purl.org/dc/dcmitype/"/>
    <ds:schemaRef ds:uri="http://schemas.openxmlformats.org/package/2006/metadata/core-properties"/>
    <ds:schemaRef ds:uri="cf5f2b4c-ceff-48b8-acfd-b6c7cb4e26ae"/>
    <ds:schemaRef ds:uri="http://schemas.microsoft.com/office/2006/metadata/properties"/>
  </ds:schemaRefs>
</ds:datastoreItem>
</file>

<file path=customXml/itemProps2.xml><?xml version="1.0" encoding="utf-8"?>
<ds:datastoreItem xmlns:ds="http://schemas.openxmlformats.org/officeDocument/2006/customXml" ds:itemID="{CDCD03E9-41C4-42C6-A5E8-47AC9D6E1F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2427-5d80-4bd2-a9ba-53805cfde8a4"/>
    <ds:schemaRef ds:uri="cf5f2b4c-ceff-48b8-acfd-b6c7cb4e26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4C6406-39F0-4F36-B3D7-F12E598C19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5798</TotalTime>
  <Words>365</Words>
  <Application>Microsoft Office PowerPoint</Application>
  <PresentationFormat>Widescreen</PresentationFormat>
  <Paragraphs>61</Paragraphs>
  <Slides>11</Slides>
  <Notes>3</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11</vt:i4>
      </vt:variant>
    </vt:vector>
  </HeadingPairs>
  <TitlesOfParts>
    <vt:vector size="20" baseType="lpstr">
      <vt:lpstr>Arial Black</vt:lpstr>
      <vt:lpstr>Aharoni</vt:lpstr>
      <vt:lpstr>Arial</vt:lpstr>
      <vt:lpstr>Branding Black</vt:lpstr>
      <vt:lpstr>Wingdings</vt:lpstr>
      <vt:lpstr>Calibri</vt:lpstr>
      <vt:lpstr>Verdana</vt:lpstr>
      <vt:lpstr>Calibri Light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Senai</dc:title>
  <dc:creator>Sergio Luiz Da Silveira</dc:creator>
  <cp:lastModifiedBy>Kaio Mazza</cp:lastModifiedBy>
  <cp:revision>274</cp:revision>
  <dcterms:created xsi:type="dcterms:W3CDTF">2022-03-17T13:16:59Z</dcterms:created>
  <dcterms:modified xsi:type="dcterms:W3CDTF">2025-05-20T04:53:11Z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0x0101003014CAD5C0D95047AD87A6CEF9A0ED6F</vt:lpwstr>
  </property>
  <property fmtid="{D5CDD505-2E9C-101B-9397-08002B2CF9AE}" pid="3" name="MediaServiceImageTags">
    <vt:lpwstr/>
  </property>
</Properties>
</file>